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78" r:id="rId3"/>
    <p:sldId id="256" r:id="rId4"/>
    <p:sldId id="257" r:id="rId6"/>
    <p:sldId id="258" r:id="rId7"/>
    <p:sldId id="265" r:id="rId8"/>
    <p:sldId id="266" r:id="rId9"/>
    <p:sldId id="267" r:id="rId10"/>
    <p:sldId id="259" r:id="rId11"/>
    <p:sldId id="268" r:id="rId12"/>
    <p:sldId id="270" r:id="rId13"/>
    <p:sldId id="269" r:id="rId14"/>
    <p:sldId id="260" r:id="rId15"/>
    <p:sldId id="271" r:id="rId16"/>
    <p:sldId id="272" r:id="rId17"/>
    <p:sldId id="273" r:id="rId18"/>
    <p:sldId id="276" r:id="rId19"/>
    <p:sldId id="275" r:id="rId20"/>
    <p:sldId id="274" r:id="rId21"/>
    <p:sldId id="277" r:id="rId22"/>
    <p:sldId id="261" r:id="rId23"/>
    <p:sldId id="262" r:id="rId24"/>
    <p:sldId id="263" r:id="rId25"/>
    <p:sldId id="264" r:id="rId26"/>
  </p:sldIdLst>
  <p:sldSz cx="14630400" cy="8229600"/>
  <p:notesSz cx="8229600" cy="14630400"/>
  <p:embeddedFontLst>
    <p:embeddedFont>
      <p:font typeface="Inter Medium" panose="02000503000000020004" pitchFamily="34" charset="0"/>
      <p:regular r:id="rId30"/>
    </p:embeddedFont>
    <p:embeddedFont>
      <p:font typeface="Inter Medium" panose="02000503000000020004" pitchFamily="34" charset="-122"/>
      <p:regular r:id="rId31"/>
    </p:embeddedFont>
    <p:embeddedFont>
      <p:font typeface="Inter Medium" panose="02000503000000020004" pitchFamily="34" charset="-120"/>
      <p:regular r:id="rId32"/>
    </p:embeddedFont>
    <p:embeddedFont>
      <p:font typeface="DM Sans Semi Bold" pitchFamily="34" charset="0"/>
      <p:regular r:id="rId33"/>
    </p:embeddedFont>
    <p:embeddedFont>
      <p:font typeface="DM Sans Semi Bold" pitchFamily="34" charset="-122"/>
      <p:regular r:id="rId34"/>
    </p:embeddedFont>
    <p:embeddedFont>
      <p:font typeface="DM Sans Semi Bold" pitchFamily="34" charset="-120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06040" y="1950720"/>
            <a:ext cx="8884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</a:rPr>
              <a:t>FreshBasket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: Scalable E-commerce Platform Deployment </a:t>
            </a:r>
            <a:endParaRPr lang="en-US" sz="3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with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Flask on AWS EC2 and RDS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9100" y="3918942"/>
            <a:ext cx="6004560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              Project Created By:</a:t>
            </a:r>
            <a:endParaRPr lang="en-US" sz="3000" b="1" dirty="0" smtClean="0"/>
          </a:p>
          <a:p>
            <a:r>
              <a:rPr lang="en-US" sz="2600" dirty="0" smtClean="0"/>
              <a:t>                    1.JAGADESH S</a:t>
            </a:r>
            <a:endParaRPr lang="en-US" sz="2600" dirty="0" smtClean="0"/>
          </a:p>
          <a:p>
            <a:r>
              <a:rPr lang="en-US" sz="2600" dirty="0" smtClean="0"/>
              <a:t>                    2.JAYAPRAKASH M</a:t>
            </a:r>
            <a:endParaRPr lang="en-US" sz="2600" dirty="0" smtClean="0"/>
          </a:p>
          <a:p>
            <a:r>
              <a:rPr lang="en-US" sz="2600" dirty="0" smtClean="0"/>
              <a:t>                    3.KALANITHI A</a:t>
            </a:r>
            <a:endParaRPr lang="en-US" sz="2600" dirty="0" smtClean="0"/>
          </a:p>
          <a:p>
            <a:r>
              <a:rPr lang="en-US" sz="2600" dirty="0" smtClean="0"/>
              <a:t>                    4.LOGESH K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920" y="777240"/>
            <a:ext cx="11993880" cy="630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243" y="651979"/>
            <a:ext cx="12993913" cy="6925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1043"/>
            <a:ext cx="7722870" cy="12687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Application Development and Deployment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4215"/>
            <a:ext cx="22860" cy="5214223"/>
          </a:xfrm>
          <a:prstGeom prst="roundRect">
            <a:avLst>
              <a:gd name="adj" fmla="val 133216"/>
            </a:avLst>
          </a:prstGeom>
          <a:solidFill>
            <a:srgbClr val="D8D4D4"/>
          </a:solidFill>
        </p:spPr>
      </p:sp>
      <p:sp>
        <p:nvSpPr>
          <p:cNvPr id="5" name="Shape 2"/>
          <p:cNvSpPr/>
          <p:nvPr/>
        </p:nvSpPr>
        <p:spPr>
          <a:xfrm>
            <a:off x="6706910" y="2739509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</p:spPr>
      </p:sp>
      <p:sp>
        <p:nvSpPr>
          <p:cNvPr id="6" name="Shape 3"/>
          <p:cNvSpPr/>
          <p:nvPr/>
        </p:nvSpPr>
        <p:spPr>
          <a:xfrm>
            <a:off x="6273046" y="2522577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7" name="Text 4"/>
          <p:cNvSpPr/>
          <p:nvPr/>
        </p:nvSpPr>
        <p:spPr>
          <a:xfrm>
            <a:off x="6448425" y="2598658"/>
            <a:ext cx="105966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7217"/>
            <a:ext cx="2811780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Development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6081"/>
            <a:ext cx="6301859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Develop the front-end user interface (UI) using HTML, CSS</a:t>
            </a:r>
            <a:r>
              <a:rPr lang="en-US" sz="1550" dirty="0" smtClean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, </a:t>
            </a: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creating a user-friendly shopping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983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</p:spPr>
      </p:sp>
      <p:sp>
        <p:nvSpPr>
          <p:cNvPr id="11" name="Shape 8"/>
          <p:cNvSpPr/>
          <p:nvPr/>
        </p:nvSpPr>
        <p:spPr>
          <a:xfrm>
            <a:off x="6273046" y="422005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2" name="Text 9"/>
          <p:cNvSpPr/>
          <p:nvPr/>
        </p:nvSpPr>
        <p:spPr>
          <a:xfrm>
            <a:off x="6413540" y="4296132"/>
            <a:ext cx="175736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691"/>
            <a:ext cx="2537698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Flask Backend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555"/>
            <a:ext cx="6301859" cy="974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Develop the Flask backend, integrating with the database to manage user interactions, product catalogs, and order processing.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260"/>
            <a:ext cx="710565" cy="22860"/>
          </a:xfrm>
          <a:prstGeom prst="roundRect">
            <a:avLst>
              <a:gd name="adj" fmla="val 133216"/>
            </a:avLst>
          </a:prstGeom>
          <a:solidFill>
            <a:srgbClr val="D8D4D4"/>
          </a:solidFill>
        </p:spPr>
      </p:sp>
      <p:sp>
        <p:nvSpPr>
          <p:cNvPr id="16" name="Shape 13"/>
          <p:cNvSpPr/>
          <p:nvPr/>
        </p:nvSpPr>
        <p:spPr>
          <a:xfrm>
            <a:off x="6273046" y="6242328"/>
            <a:ext cx="456724" cy="456724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7" name="Text 14"/>
          <p:cNvSpPr/>
          <p:nvPr/>
        </p:nvSpPr>
        <p:spPr>
          <a:xfrm>
            <a:off x="6410206" y="6318409"/>
            <a:ext cx="182404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6968"/>
            <a:ext cx="2537698" cy="3170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5832"/>
            <a:ext cx="6301859" cy="649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Deploy the Flask application onto the EC2 instance using a tool like MobaXterm for SSH access.</a:t>
            </a:r>
            <a:endParaRPr lang="en-US" sz="1550" dirty="0"/>
          </a:p>
        </p:txBody>
      </p:sp>
      <p:sp>
        <p:nvSpPr>
          <p:cNvPr id="20" name="Rectangle 19"/>
          <p:cNvSpPr/>
          <p:nvPr/>
        </p:nvSpPr>
        <p:spPr>
          <a:xfrm>
            <a:off x="7254240" y="7620000"/>
            <a:ext cx="7239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8640"/>
            <a:ext cx="2590800" cy="7538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0800" y="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</a:rPr>
              <a:t>Home page: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548640"/>
            <a:ext cx="11734800" cy="7193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Register page if the user is new: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6848"/>
            <a:ext cx="14630399" cy="6761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525" y="765483"/>
            <a:ext cx="13853115" cy="6656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679" y="16764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Login page: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403" y="288163"/>
            <a:ext cx="12993913" cy="454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525" y="4831080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" y="5257800"/>
            <a:ext cx="13012966" cy="257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063" y="206239"/>
            <a:ext cx="12812913" cy="5051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3" y="4598454"/>
            <a:ext cx="12841492" cy="3086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717" y="3778197"/>
            <a:ext cx="12917703" cy="408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7" y="459361"/>
            <a:ext cx="12965334" cy="272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597" y="65282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dashboard: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8717" y="3268319"/>
            <a:ext cx="8981077" cy="4267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Cart: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76" y="347178"/>
            <a:ext cx="13577843" cy="756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/>
              <a:t>FreshBasket</a:t>
            </a:r>
            <a:r>
              <a:rPr lang="en-US" sz="4450" dirty="0"/>
              <a:t>: Scalable E-commerce Platform Deployment with Flask on AWS EC2 and 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Welcome! We’ll explore the architecture and deployment of FreshBasket, a cloud-native e-commerce platform built with Flask, AWS EC2, and Amazon RDS. This project demonstrates how to leverage AWS services to create a robust and scalable platform.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8059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Testing and Optimization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2959179"/>
            <a:ext cx="9870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Thorough testing of the FreshBasket platform to ensure it meets all requirements and performs flawlessly.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469249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030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Use AWS CloudWatch to monitor performance metrics and identify areas for optimization.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95774"/>
            <a:ext cx="16978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Implement necessary optimizations to improve performance and efficiency.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646759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and Scalability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4" name="Text 2"/>
          <p:cNvSpPr/>
          <p:nvPr/>
        </p:nvSpPr>
        <p:spPr>
          <a:xfrm>
            <a:off x="1020604" y="2686050"/>
            <a:ext cx="9870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40558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Implement strong security measures to protect user data and ensure platform integrity.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9" name="Text 7"/>
          <p:cNvSpPr/>
          <p:nvPr/>
        </p:nvSpPr>
        <p:spPr>
          <a:xfrm>
            <a:off x="1020604" y="4287798"/>
            <a:ext cx="163592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Implement auto-scaling and load balancing solutions on AWS EC2 to handle increased traffic.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14" name="Text 12"/>
          <p:cNvSpPr/>
          <p:nvPr/>
        </p:nvSpPr>
        <p:spPr>
          <a:xfrm>
            <a:off x="1020604" y="6070997"/>
            <a:ext cx="16978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6496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Leverage cloud-native technologies and services for continuous integration and deployment (CI/CD).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Takeaways: FreshBasket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507004" y="3437215"/>
            <a:ext cx="29666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AWS services enable the creation of a scalable e-commerce platform.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398681" y="3437215"/>
            <a:ext cx="28830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Efficient Deployment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Simplified deployment and management of the application on EC2.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Amazon RDS ensures efficient and secure database operations.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6004560" y="7620000"/>
            <a:ext cx="848868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960179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 Steps: Expanding FreshBasket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Integrate user authentication and authorization for secure access.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Gateway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Integrate a secure payment gateway for processing orders.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Develop a mobile application for a seamless shopping experience.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Overview: FreshBasket E-Commerce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Build a scalable e-commerce platform for selling fruits and vegetables.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FreshBasket uses Flask for backend development, AWS EC2 for hosting, and Amazon RDS for database management.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243840" y="7620000"/>
            <a:ext cx="142494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Infrastructure: Foundation for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476048" y="3390424"/>
            <a:ext cx="11846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Setup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832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Create an AWS account and log in to the management console.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9" name="Text 6"/>
          <p:cNvSpPr/>
          <p:nvPr/>
        </p:nvSpPr>
        <p:spPr>
          <a:xfrm>
            <a:off x="10328791" y="3390424"/>
            <a:ext cx="196334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Creation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82169" y="3992285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Set up a relational database instance using Amazon RDS, choosing MySQL for this project.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6433423" y="6168747"/>
            <a:ext cx="20383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Setup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Launch an EC2 instance to host the Flask application.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7421880" y="7620000"/>
            <a:ext cx="707136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243" y="1132453"/>
            <a:ext cx="12993913" cy="7325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8243" y="441960"/>
            <a:ext cx="8981077" cy="5486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AWS Account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769" y="1042559"/>
            <a:ext cx="12974861" cy="61444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7769" y="591153"/>
            <a:ext cx="2720617" cy="78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RDS Database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Creation:</a:t>
            </a:r>
            <a:endParaRPr lang="en-US" dirty="0"/>
          </a:p>
          <a:p>
            <a:pPr>
              <a:lnSpc>
                <a:spcPts val="275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85" y="1090190"/>
            <a:ext cx="12927229" cy="6049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585" y="638784"/>
            <a:ext cx="2327881" cy="426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50"/>
              </a:lnSpc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EC2 Instance </a:t>
            </a:r>
            <a:r>
              <a:rPr lang="en-US" dirty="0" smtClean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Setup: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Setup and Configuration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Create the FreshBasket database and its necessary tables using MySQL Workbench.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Configure database access for the Flask application, ensuring secure connections.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680" y="762001"/>
            <a:ext cx="1197864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3145</Words>
  <Application>WPS Presentation</Application>
  <PresentationFormat>Custom</PresentationFormat>
  <Paragraphs>166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Inter Medium</vt:lpstr>
      <vt:lpstr>Inter Medium</vt:lpstr>
      <vt:lpstr>Inter Medium</vt:lpstr>
      <vt:lpstr>DM Sans Semi Bold</vt:lpstr>
      <vt:lpstr>DM Sans Semi Bold</vt:lpstr>
      <vt:lpstr>DM Sans Semi Bold</vt:lpstr>
      <vt:lpstr>Calibri</vt:lpstr>
      <vt:lpstr>Arial Unicode MS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Mohan Raj</cp:lastModifiedBy>
  <cp:revision>28</cp:revision>
  <dcterms:created xsi:type="dcterms:W3CDTF">2024-11-26T03:03:00Z</dcterms:created>
  <dcterms:modified xsi:type="dcterms:W3CDTF">2024-11-27T13:18:01Z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38059B5BE5324E6888561B5CBBACF6EF_12</vt:lpwstr>
  </property>
  <property fmtid="{D5CDD505-2E9C-101B-9397-08002B2CF9AE}" pid="3" name="KSOProductBuildVer">
    <vt:lpwstr>1033-12.2.0.18638</vt:lpwstr>
  </property>
</Properties>
</file>